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5" r:id="rId5"/>
  </p:sldIdLst>
  <p:sldSz cx="18288000" cy="10287000"/>
  <p:notesSz cx="6858000" cy="9144000"/>
  <p:embeddedFontLst>
    <p:embeddedFont>
      <p:font typeface="Arita Dotum Bold" panose="020B0600000101010101" charset="-127"/>
      <p:regular r:id="rId6"/>
    </p:embeddedFont>
    <p:embeddedFont>
      <p:font typeface="Arita Dotum Light" panose="020B0600000101010101" charset="-127"/>
      <p:regular r:id="rId7"/>
    </p:embeddedFont>
    <p:embeddedFont>
      <p:font typeface="Arita Dotum Medium" panose="020B0600000101010101" charset="-127"/>
      <p:regular r:id="rId8"/>
    </p:embeddedFont>
    <p:embeddedFont>
      <p:font typeface="Arita Dotum Semi-Bold" panose="020B0600000101010101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6" autoAdjust="0"/>
    <p:restoredTop sz="94868" autoAdjust="0"/>
  </p:normalViewPr>
  <p:slideViewPr>
    <p:cSldViewPr>
      <p:cViewPr>
        <p:scale>
          <a:sx n="33" d="100"/>
          <a:sy n="33" d="100"/>
        </p:scale>
        <p:origin x="1902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705516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81200" y="3726733"/>
            <a:ext cx="8626421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ko-KR" altLang="en-US" sz="7700" b="1" u="none" strike="noStrike" dirty="0" err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오버워치</a:t>
            </a:r>
            <a:r>
              <a:rPr lang="ko-KR" altLang="en-US" sz="7700" b="1" u="none" strike="noStrike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패치보드</a:t>
            </a:r>
            <a:endParaRPr lang="en-US" sz="77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81200" y="4359246"/>
            <a:ext cx="8312381" cy="115634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algn="l">
              <a:lnSpc>
                <a:spcPts val="10780"/>
              </a:lnSpc>
            </a:pP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빅데이터</a:t>
            </a:r>
            <a:r>
              <a:rPr lang="en-US" altLang="ko-KR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UI</a:t>
            </a: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전문가 육성 과정</a:t>
            </a:r>
            <a:endParaRPr lang="en-US" sz="3200" dirty="0">
              <a:solidFill>
                <a:srgbClr val="48664D"/>
              </a:solidFill>
              <a:latin typeface="Arita Dotum Light" panose="020B0600000101010101" charset="-127"/>
              <a:ea typeface="Arita Dotum Light" panose="020B0600000101010101" charset="-127"/>
              <a:cs typeface="Arita Dotum Bold"/>
              <a:sym typeface="Arita Dotum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BD8826E-75F4-42A0-8E64-D92AE6BD25BC}"/>
              </a:ext>
            </a:extLst>
          </p:cNvPr>
          <p:cNvSpPr txBox="1"/>
          <p:nvPr/>
        </p:nvSpPr>
        <p:spPr>
          <a:xfrm>
            <a:off x="1981200" y="2753633"/>
            <a:ext cx="7026221" cy="121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STYLEGUIDE</a:t>
            </a:r>
            <a:endParaRPr lang="en-US" sz="54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8278" y="2539694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88278" y="6059653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88278" y="3716096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88278" y="7231432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88278" y="4887874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348033" y="2668384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구동환경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48033" y="6188342"/>
            <a:ext cx="436245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Contents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48033" y="3844785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레이아웃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48033" y="7360121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버튼스타일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348033" y="5016564"/>
            <a:ext cx="367966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Header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CONTENTS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5394" y="608337"/>
            <a:ext cx="5420078" cy="106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ko-KR" altLang="en-US" sz="50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메인 콘텐츠</a:t>
            </a:r>
            <a:endParaRPr lang="en-US" sz="50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17766" y="-2728639"/>
            <a:ext cx="2670740" cy="28633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8217011" y="4549734"/>
            <a:ext cx="8031539" cy="1411137"/>
            <a:chOff x="0" y="0"/>
            <a:chExt cx="2115303" cy="371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17011" y="7392800"/>
            <a:ext cx="8031539" cy="1411137"/>
            <a:chOff x="0" y="0"/>
            <a:chExt cx="2115303" cy="3716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H="1">
            <a:off x="8240823" y="4549734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8217011" y="7387485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4876808" y="6397710"/>
            <a:ext cx="3340200" cy="1722238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08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88398" y="4858850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필터 적용 후 </a:t>
            </a:r>
            <a:r>
              <a:rPr lang="ko-KR" alt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최신순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정렬과 날짜 표시로 패치 내용을 직관적으로 확인 가능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42386" y="7687998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패치 버전 단위로 사용자와 개발자가 피드백을 주고받는 양방향 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217007" y="1831795"/>
            <a:ext cx="8031539" cy="1411137"/>
            <a:chOff x="0" y="0"/>
            <a:chExt cx="2115303" cy="371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8240819" y="1853632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762314" y="2137913"/>
            <a:ext cx="7239203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필터를 통한 날짜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·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카테고리별 정렬로 원하는 정보에 빠르게 접근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17493E6-430E-4E2E-A193-CD28A44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5" y="1752382"/>
            <a:ext cx="5601482" cy="3124636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8BECAC-3764-4C87-9867-CDA27F8401BA}"/>
              </a:ext>
            </a:extLst>
          </p:cNvPr>
          <p:cNvCxnSpPr>
            <a:cxnSpLocks/>
          </p:cNvCxnSpPr>
          <p:nvPr/>
        </p:nvCxnSpPr>
        <p:spPr>
          <a:xfrm flipV="1">
            <a:off x="3657600" y="2514959"/>
            <a:ext cx="4607032" cy="362913"/>
          </a:xfrm>
          <a:prstGeom prst="line">
            <a:avLst/>
          </a:prstGeom>
          <a:ln w="9525" cap="flat" cmpd="sng" algn="ctr">
            <a:solidFill>
              <a:srgbClr val="48664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4AAC5-7B72-412C-933C-6B2DF2854195}"/>
              </a:ext>
            </a:extLst>
          </p:cNvPr>
          <p:cNvCxnSpPr>
            <a:cxnSpLocks/>
          </p:cNvCxnSpPr>
          <p:nvPr/>
        </p:nvCxnSpPr>
        <p:spPr>
          <a:xfrm>
            <a:off x="2971800" y="4056032"/>
            <a:ext cx="5269019" cy="1257825"/>
          </a:xfrm>
          <a:prstGeom prst="line">
            <a:avLst/>
          </a:prstGeom>
          <a:ln w="9525" cap="flat" cmpd="sng" algn="ctr">
            <a:solidFill>
              <a:srgbClr val="48664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BAC8B19B-75F2-4672-9310-2BDAD1B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46" y="5283627"/>
            <a:ext cx="3753374" cy="4133555"/>
          </a:xfrm>
          <a:prstGeom prst="rect">
            <a:avLst/>
          </a:prstGeom>
        </p:spPr>
      </p:pic>
      <p:sp>
        <p:nvSpPr>
          <p:cNvPr id="52" name="AutoShape 29">
            <a:extLst>
              <a:ext uri="{FF2B5EF4-FFF2-40B4-BE49-F238E27FC236}">
                <a16:creationId xmlns:a16="http://schemas.microsoft.com/office/drawing/2014/main" id="{7CBB376F-14EE-495D-A8DF-7FF56C153F46}"/>
              </a:ext>
            </a:extLst>
          </p:cNvPr>
          <p:cNvSpPr/>
          <p:nvPr/>
        </p:nvSpPr>
        <p:spPr>
          <a:xfrm flipV="1">
            <a:off x="4627534" y="8119948"/>
            <a:ext cx="3589474" cy="514538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3" y="8369935"/>
            <a:ext cx="3419889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altLang="ko-KR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83</Words>
  <Application>Microsoft Office PowerPoint</Application>
  <PresentationFormat>사용자 지정</PresentationFormat>
  <Paragraphs>28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Arita Dotum Bold</vt:lpstr>
      <vt:lpstr>Arial</vt:lpstr>
      <vt:lpstr>Calibri</vt:lpstr>
      <vt:lpstr>Arita Dotum Light</vt:lpstr>
      <vt:lpstr>Arita Dotum Semi-Bold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cp:lastModifiedBy>FullName</cp:lastModifiedBy>
  <cp:revision>11</cp:revision>
  <dcterms:created xsi:type="dcterms:W3CDTF">2006-08-16T00:00:00Z</dcterms:created>
  <dcterms:modified xsi:type="dcterms:W3CDTF">2025-07-04T08:40:44Z</dcterms:modified>
  <dc:identifier>DAGsLXIxR8k</dc:identifier>
</cp:coreProperties>
</file>